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99" r:id="rId5"/>
    <p:sldId id="300" r:id="rId6"/>
    <p:sldId id="30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794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8687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013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Whatever We Do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25: 34-45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3066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Whatever we do to the hungry and cold,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the thirsty and sick, to those with no hope,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way that we treat the homeless and weak,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lost and alone, and those we don’t know,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Whatever We Do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25: 34-45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617183"/>
            <a:ext cx="8458200" cy="36236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the lonely and poor.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the those we ignore.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Right outside the door.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see you, Lord?</a:t>
            </a: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95547"/>
            <a:ext cx="8458200" cy="3066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Whatever we do to the hungry and cold,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the thirsty and sick, to those with no hope,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way that we treat the homeless and weak,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lost and alone, and those we don’t know,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043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617183"/>
            <a:ext cx="8458200" cy="36236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the prisons and streets.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those who are least.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Lord?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In refugees.</a:t>
            </a: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Where do we see you, see you, Lord?</a:t>
            </a:r>
          </a:p>
        </p:txBody>
      </p:sp>
    </p:spTree>
    <p:extLst>
      <p:ext uri="{BB962C8B-B14F-4D97-AF65-F5344CB8AC3E}">
        <p14:creationId xmlns:p14="http://schemas.microsoft.com/office/powerpoint/2010/main" val="361180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805859"/>
            <a:ext cx="8458200" cy="30669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Whatever we do to the hungry and cold,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To the thirsty and sick, to those with no hope,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way that we treat the homeless and weak,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The lost and alone, and those we don’t know,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That’s what we do to Jesus too.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Whatever We Do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25: 34-45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2505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308</Words>
  <Application>Microsoft Office PowerPoint</Application>
  <PresentationFormat>Widescreen</PresentationFormat>
  <Paragraphs>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31</cp:revision>
  <dcterms:created xsi:type="dcterms:W3CDTF">2016-02-03T06:15:21Z</dcterms:created>
  <dcterms:modified xsi:type="dcterms:W3CDTF">2016-02-03T11:17:27Z</dcterms:modified>
</cp:coreProperties>
</file>